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70780CF-1D50-4F66-9CB9-F4C1BA41BD56}" type="datetimeFigureOut">
              <a:rPr lang="en-US" smtClean="0"/>
              <a:pPr/>
              <a:t>12/10/2018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0EE3FF6-6960-4E63-B2BA-E94650F84B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780CF-1D50-4F66-9CB9-F4C1BA41BD56}" type="datetimeFigureOut">
              <a:rPr lang="en-US" smtClean="0"/>
              <a:pPr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E3FF6-6960-4E63-B2BA-E94650F84B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780CF-1D50-4F66-9CB9-F4C1BA41BD56}" type="datetimeFigureOut">
              <a:rPr lang="en-US" smtClean="0"/>
              <a:pPr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E3FF6-6960-4E63-B2BA-E94650F84B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70780CF-1D50-4F66-9CB9-F4C1BA41BD56}" type="datetimeFigureOut">
              <a:rPr lang="en-US" smtClean="0"/>
              <a:pPr/>
              <a:t>12/10/2018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0EE3FF6-6960-4E63-B2BA-E94650F84B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70780CF-1D50-4F66-9CB9-F4C1BA41BD56}" type="datetimeFigureOut">
              <a:rPr lang="en-US" smtClean="0"/>
              <a:pPr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0EE3FF6-6960-4E63-B2BA-E94650F84B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780CF-1D50-4F66-9CB9-F4C1BA41BD56}" type="datetimeFigureOut">
              <a:rPr lang="en-US" smtClean="0"/>
              <a:pPr/>
              <a:t>12/10/2018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E3FF6-6960-4E63-B2BA-E94650F84B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780CF-1D50-4F66-9CB9-F4C1BA41BD56}" type="datetimeFigureOut">
              <a:rPr lang="en-US" smtClean="0"/>
              <a:pPr/>
              <a:t>12/10/2018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E3FF6-6960-4E63-B2BA-E94650F84B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70780CF-1D50-4F66-9CB9-F4C1BA41BD56}" type="datetimeFigureOut">
              <a:rPr lang="en-US" smtClean="0"/>
              <a:pPr/>
              <a:t>12/10/2018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0EE3FF6-6960-4E63-B2BA-E94650F84B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780CF-1D50-4F66-9CB9-F4C1BA41BD56}" type="datetimeFigureOut">
              <a:rPr lang="en-US" smtClean="0"/>
              <a:pPr/>
              <a:t>12/10/2018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E3FF6-6960-4E63-B2BA-E94650F84B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70780CF-1D50-4F66-9CB9-F4C1BA41BD56}" type="datetimeFigureOut">
              <a:rPr lang="en-US" smtClean="0"/>
              <a:pPr/>
              <a:t>12/10/2018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0EE3FF6-6960-4E63-B2BA-E94650F84B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70780CF-1D50-4F66-9CB9-F4C1BA41BD56}" type="datetimeFigureOut">
              <a:rPr lang="en-US" smtClean="0"/>
              <a:pPr/>
              <a:t>12/10/2018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0EE3FF6-6960-4E63-B2BA-E94650F84B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70780CF-1D50-4F66-9CB9-F4C1BA41BD56}" type="datetimeFigureOut">
              <a:rPr lang="en-US" smtClean="0"/>
              <a:pPr/>
              <a:t>12/10/2018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0EE3FF6-6960-4E63-B2BA-E94650F84B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business_ethic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620962"/>
            <a:ext cx="8686800" cy="4770438"/>
          </a:xfrm>
        </p:spPr>
        <p:txBody>
          <a:bodyPr>
            <a:normAutofit/>
          </a:bodyPr>
          <a:lstStyle/>
          <a:p>
            <a:r>
              <a:rPr lang="en-US" dirty="0" smtClean="0"/>
              <a:t>Post clear guidelines</a:t>
            </a:r>
          </a:p>
          <a:p>
            <a:r>
              <a:rPr lang="en-US" dirty="0" smtClean="0"/>
              <a:t>Outline potential punishments</a:t>
            </a:r>
          </a:p>
          <a:p>
            <a:r>
              <a:rPr lang="en-US" dirty="0" smtClean="0"/>
              <a:t>Enact a reward system</a:t>
            </a:r>
          </a:p>
          <a:p>
            <a:r>
              <a:rPr lang="en-US" dirty="0" smtClean="0"/>
              <a:t>Ensure privacy for whistleblowers</a:t>
            </a:r>
          </a:p>
          <a:p>
            <a:r>
              <a:rPr lang="en-US" dirty="0" smtClean="0"/>
              <a:t>Create an ethics panel</a:t>
            </a:r>
          </a:p>
          <a:p>
            <a:r>
              <a:rPr lang="en-US" dirty="0" smtClean="0"/>
              <a:t>Create the position of ethics compliance officer</a:t>
            </a:r>
          </a:p>
          <a:p>
            <a:r>
              <a:rPr lang="en-US" dirty="0" smtClean="0"/>
              <a:t>Punish workers as necessary</a:t>
            </a:r>
          </a:p>
          <a:p>
            <a:r>
              <a:rPr lang="en-US" dirty="0" smtClean="0"/>
              <a:t>Think of yourself and your firm as a part of society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304800" y="0"/>
            <a:ext cx="833351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How to enforce ethical behavior at the work place</a:t>
            </a:r>
            <a:endParaRPr lang="en-US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011362"/>
            <a:ext cx="8686800" cy="4770438"/>
          </a:xfrm>
        </p:spPr>
        <p:txBody>
          <a:bodyPr/>
          <a:lstStyle/>
          <a:p>
            <a:r>
              <a:rPr lang="en-US" dirty="0" smtClean="0"/>
              <a:t>Developing socially responsible and conscious business.</a:t>
            </a:r>
          </a:p>
          <a:p>
            <a:r>
              <a:rPr lang="en-US" dirty="0" smtClean="0"/>
              <a:t>Resolve ethical dilemma</a:t>
            </a:r>
          </a:p>
          <a:p>
            <a:r>
              <a:rPr lang="en-US" dirty="0" smtClean="0"/>
              <a:t>Principles of business conduct</a:t>
            </a:r>
          </a:p>
          <a:p>
            <a:r>
              <a:rPr lang="en-US" dirty="0" smtClean="0"/>
              <a:t>Social contract</a:t>
            </a:r>
          </a:p>
          <a:p>
            <a:r>
              <a:rPr lang="en-US" dirty="0" smtClean="0"/>
              <a:t>Prevention of business malpractices</a:t>
            </a:r>
          </a:p>
          <a:p>
            <a:r>
              <a:rPr lang="en-US" dirty="0" smtClean="0"/>
              <a:t>Ensuring legal compliance</a:t>
            </a:r>
          </a:p>
          <a:p>
            <a:r>
              <a:rPr lang="en-US" dirty="0" smtClean="0"/>
              <a:t>Improves customer confidence</a:t>
            </a:r>
          </a:p>
          <a:p>
            <a:r>
              <a:rPr lang="en-US" dirty="0" smtClean="0"/>
              <a:t>Enhances image of company</a:t>
            </a:r>
          </a:p>
          <a:p>
            <a:r>
              <a:rPr lang="en-US" dirty="0" smtClean="0"/>
              <a:t>Competitive edge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0"/>
            <a:ext cx="833351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Need and Objectives of </a:t>
            </a:r>
            <a:r>
              <a:rPr lang="en-US" sz="48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</a:t>
            </a:r>
            <a:r>
              <a:rPr lang="en-US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usiness </a:t>
            </a:r>
            <a:r>
              <a:rPr lang="en-US" sz="48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</a:t>
            </a:r>
            <a:r>
              <a:rPr lang="en-US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thics</a:t>
            </a:r>
            <a:endParaRPr lang="en-US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686800" cy="4770438"/>
          </a:xfrm>
        </p:spPr>
        <p:txBody>
          <a:bodyPr/>
          <a:lstStyle/>
          <a:p>
            <a:r>
              <a:rPr lang="en-US" dirty="0" smtClean="0"/>
              <a:t>Ethics in compliance</a:t>
            </a:r>
          </a:p>
          <a:p>
            <a:r>
              <a:rPr lang="en-US" dirty="0" smtClean="0"/>
              <a:t>Ethics in finance</a:t>
            </a:r>
          </a:p>
          <a:p>
            <a:r>
              <a:rPr lang="en-US" dirty="0" smtClean="0"/>
              <a:t>Ethics in marketing</a:t>
            </a:r>
          </a:p>
          <a:p>
            <a:r>
              <a:rPr lang="en-US" dirty="0" smtClean="0"/>
              <a:t>Ethics in human resource</a:t>
            </a:r>
          </a:p>
          <a:p>
            <a:r>
              <a:rPr lang="en-US" dirty="0" smtClean="0"/>
              <a:t>Ethics in production</a:t>
            </a:r>
          </a:p>
          <a:p>
            <a:r>
              <a:rPr lang="en-US" dirty="0" smtClean="0"/>
              <a:t>Ethics based on society</a:t>
            </a:r>
          </a:p>
          <a:p>
            <a:r>
              <a:rPr lang="en-US" dirty="0" smtClean="0"/>
              <a:t>Ethics based on stakeholders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235803"/>
            <a:ext cx="833351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Scope of Business </a:t>
            </a:r>
            <a:r>
              <a:rPr lang="en-US" sz="48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</a:t>
            </a:r>
            <a:r>
              <a:rPr lang="en-US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thics</a:t>
            </a:r>
            <a:endParaRPr lang="en-US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011362"/>
            <a:ext cx="8686800" cy="4770438"/>
          </a:xfrm>
        </p:spPr>
        <p:txBody>
          <a:bodyPr/>
          <a:lstStyle/>
          <a:p>
            <a:r>
              <a:rPr lang="en-US" dirty="0" smtClean="0"/>
              <a:t>Permission to operate</a:t>
            </a:r>
          </a:p>
          <a:p>
            <a:r>
              <a:rPr lang="en-US" dirty="0" smtClean="0"/>
              <a:t>Legislating role</a:t>
            </a:r>
          </a:p>
          <a:p>
            <a:r>
              <a:rPr lang="en-US" dirty="0" smtClean="0"/>
              <a:t>Supervisory role</a:t>
            </a:r>
          </a:p>
          <a:p>
            <a:r>
              <a:rPr lang="en-US" dirty="0" smtClean="0"/>
              <a:t>Incentivizing role</a:t>
            </a:r>
          </a:p>
          <a:p>
            <a:r>
              <a:rPr lang="en-US" dirty="0" smtClean="0"/>
              <a:t>Business holds ultimate responsibility</a:t>
            </a:r>
          </a:p>
          <a:p>
            <a:r>
              <a:rPr lang="en-US" dirty="0" smtClean="0"/>
              <a:t>Consumer protection</a:t>
            </a:r>
          </a:p>
          <a:p>
            <a:r>
              <a:rPr lang="en-US" dirty="0" smtClean="0"/>
              <a:t>Employee protection</a:t>
            </a:r>
          </a:p>
          <a:p>
            <a:r>
              <a:rPr lang="en-US" dirty="0" smtClean="0"/>
              <a:t>Environmental protection</a:t>
            </a:r>
          </a:p>
          <a:p>
            <a:r>
              <a:rPr lang="en-US" dirty="0" smtClean="0"/>
              <a:t>Investor protection</a:t>
            </a:r>
          </a:p>
          <a:p>
            <a:r>
              <a:rPr lang="en-US" dirty="0" smtClean="0"/>
              <a:t>Encourage fair competition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0"/>
            <a:ext cx="833351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Role of government in ensuring Business </a:t>
            </a:r>
            <a:r>
              <a:rPr lang="en-US" sz="48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</a:t>
            </a:r>
            <a:r>
              <a:rPr lang="en-US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thics</a:t>
            </a:r>
            <a:endParaRPr lang="en-US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011362"/>
            <a:ext cx="8686800" cy="4770438"/>
          </a:xfrm>
        </p:spPr>
        <p:txBody>
          <a:bodyPr/>
          <a:lstStyle/>
          <a:p>
            <a:r>
              <a:rPr lang="en-US" dirty="0" smtClean="0"/>
              <a:t>Sacredness of means and ends</a:t>
            </a:r>
          </a:p>
          <a:p>
            <a:r>
              <a:rPr lang="en-US" dirty="0" smtClean="0"/>
              <a:t>Not to do any evil</a:t>
            </a:r>
          </a:p>
          <a:p>
            <a:r>
              <a:rPr lang="en-US" dirty="0" smtClean="0"/>
              <a:t>Principle of proportionality</a:t>
            </a:r>
          </a:p>
          <a:p>
            <a:r>
              <a:rPr lang="en-US" dirty="0" smtClean="0"/>
              <a:t>Non cooperation in evils</a:t>
            </a:r>
          </a:p>
          <a:p>
            <a:r>
              <a:rPr lang="en-US" dirty="0" smtClean="0"/>
              <a:t>Cooperation with others</a:t>
            </a:r>
          </a:p>
          <a:p>
            <a:r>
              <a:rPr lang="en-US" dirty="0" smtClean="0"/>
              <a:t>Publicity</a:t>
            </a:r>
          </a:p>
          <a:p>
            <a:r>
              <a:rPr lang="en-US" dirty="0" smtClean="0"/>
              <a:t>Equivalent price</a:t>
            </a:r>
          </a:p>
          <a:p>
            <a:r>
              <a:rPr lang="en-US" dirty="0" smtClean="0"/>
              <a:t>Human dignity</a:t>
            </a:r>
          </a:p>
          <a:p>
            <a:r>
              <a:rPr lang="en-US" dirty="0" smtClean="0"/>
              <a:t>Non violence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0"/>
            <a:ext cx="833351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Principles of </a:t>
            </a:r>
            <a:r>
              <a:rPr lang="en-US" sz="48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</a:t>
            </a:r>
            <a:r>
              <a:rPr lang="en-US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usiness </a:t>
            </a:r>
            <a:r>
              <a:rPr lang="en-US" sz="48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</a:t>
            </a:r>
            <a:r>
              <a:rPr lang="en-US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thics</a:t>
            </a:r>
            <a:endParaRPr lang="en-US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95400"/>
            <a:ext cx="8686800" cy="4770438"/>
          </a:xfrm>
        </p:spPr>
        <p:txBody>
          <a:bodyPr>
            <a:normAutofit/>
          </a:bodyPr>
          <a:lstStyle/>
          <a:p>
            <a:r>
              <a:rPr lang="en-US" dirty="0" smtClean="0"/>
              <a:t>Compliance</a:t>
            </a:r>
          </a:p>
          <a:p>
            <a:r>
              <a:rPr lang="en-US" dirty="0" smtClean="0"/>
              <a:t>Contribution</a:t>
            </a:r>
          </a:p>
          <a:p>
            <a:r>
              <a:rPr lang="en-US" dirty="0" smtClean="0"/>
              <a:t>Consequences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304800" y="0"/>
            <a:ext cx="833351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3 Cs of </a:t>
            </a:r>
            <a:r>
              <a:rPr lang="en-US" sz="48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</a:t>
            </a:r>
            <a:r>
              <a:rPr lang="en-US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usiness </a:t>
            </a:r>
            <a:r>
              <a:rPr lang="en-US" sz="48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</a:t>
            </a:r>
            <a:r>
              <a:rPr lang="en-US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thics</a:t>
            </a:r>
            <a:endParaRPr lang="en-US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462790"/>
            <a:ext cx="8686800" cy="47704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1. Myth: Business ethics is more a matter of religion than management.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2. Myth: Our employees are ethical so we don’t need attention to business ethics.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3. Myth: Business ethics is a discipline best led by philosophers, academics and theologians.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4. Myth: Business ethics is superfluous — it only asserts the obvious: “do good!”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5. Myth: Business ethics is a matter of the good guys preaching to the bad guys.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304800" y="0"/>
            <a:ext cx="833351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Myths about Business </a:t>
            </a:r>
            <a:r>
              <a:rPr lang="en-US" sz="48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</a:t>
            </a:r>
            <a:r>
              <a:rPr lang="en-US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thics</a:t>
            </a:r>
            <a:endParaRPr lang="en-US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7467600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6. Myth: Business ethics in the new policeperson on the block.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7. Myth: Ethics can’t be managed.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8. Myth: Business ethics and social responsibility are the same thing.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9. Myth: Our organization is not in trouble with the law, so we’re ethical.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10. Myth: Managing ethics in the workplace has little practical relevance.</a:t>
            </a: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54162"/>
            <a:ext cx="8686800" cy="4770438"/>
          </a:xfrm>
        </p:spPr>
        <p:txBody>
          <a:bodyPr>
            <a:normAutofit/>
          </a:bodyPr>
          <a:lstStyle/>
          <a:p>
            <a:r>
              <a:rPr lang="en-US" dirty="0" smtClean="0"/>
              <a:t>Staff training</a:t>
            </a:r>
          </a:p>
          <a:p>
            <a:r>
              <a:rPr lang="en-US" dirty="0" smtClean="0"/>
              <a:t>Reward ethical behavior</a:t>
            </a:r>
          </a:p>
          <a:p>
            <a:r>
              <a:rPr lang="en-US" dirty="0" smtClean="0"/>
              <a:t>Lead example</a:t>
            </a:r>
          </a:p>
          <a:p>
            <a:r>
              <a:rPr lang="en-US" dirty="0" smtClean="0"/>
              <a:t>Maintain work life balance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304800" y="0"/>
            <a:ext cx="833351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Ways to promote Ethical conduct</a:t>
            </a:r>
            <a:endParaRPr lang="en-US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44</TotalTime>
  <Words>209</Words>
  <Application>Microsoft Office PowerPoint</Application>
  <PresentationFormat>On-screen Show (4:3)</PresentationFormat>
  <Paragraphs>76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Oriel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7</cp:revision>
  <dcterms:created xsi:type="dcterms:W3CDTF">2017-06-18T11:56:49Z</dcterms:created>
  <dcterms:modified xsi:type="dcterms:W3CDTF">2018-12-10T02:44:57Z</dcterms:modified>
</cp:coreProperties>
</file>